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8" r:id="rId3"/>
  </p:sldIdLst>
  <p:sldSz cx="9144000" cy="6858000" type="letter"/>
  <p:notesSz cx="6858000" cy="91440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0000"/>
    <a:srgbClr val="600000"/>
    <a:srgbClr val="7E0000"/>
    <a:srgbClr val="920000"/>
    <a:srgbClr val="441918"/>
    <a:srgbClr val="695A21"/>
    <a:srgbClr val="A68E34"/>
    <a:srgbClr val="C7AC4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992" autoAdjust="0"/>
  </p:normalViewPr>
  <p:slideViewPr>
    <p:cSldViewPr>
      <p:cViewPr>
        <p:scale>
          <a:sx n="50" d="100"/>
          <a:sy n="50" d="100"/>
        </p:scale>
        <p:origin x="-1938" y="-3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B91B81-EFB8-4F91-A103-0B756C74A6BE}" type="datetimeFigureOut">
              <a:rPr lang="en-US" smtClean="0"/>
              <a:pPr/>
              <a:t>7/6/2015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8FB61-0DC8-4031-A43C-02211E8B11B4}" type="slidenum">
              <a:rPr lang="en-US" smtClean="0"/>
              <a:pPr/>
              <a:t>‹#›</a:t>
            </a:fld>
            <a:endParaRPr lang="en-US"/>
          </a:p>
        </p:txBody>
      </p:sp>
    </p:spTree>
    <p:extLst>
      <p:ext uri="{BB962C8B-B14F-4D97-AF65-F5344CB8AC3E}">
        <p14:creationId xmlns:p14="http://schemas.microsoft.com/office/powerpoint/2010/main" xmlns="" val="3509525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remove this slide if you need. But we will strongly appreciate that you help us to spread the voice and let your colleagues and audience to download our free templates.</a:t>
            </a:r>
          </a:p>
          <a:p>
            <a:r>
              <a:rPr lang="en-US" dirty="0" smtClean="0"/>
              <a:t>Here are a free resources:</a:t>
            </a:r>
          </a:p>
          <a:p>
            <a:r>
              <a:rPr lang="en-US" dirty="0" smtClean="0"/>
              <a:t>Prepare your presentations: </a:t>
            </a:r>
            <a:r>
              <a:rPr lang="en-US" b="1" dirty="0" smtClean="0"/>
              <a:t>SlideHunter.com</a:t>
            </a:r>
            <a:r>
              <a:rPr lang="en-US" dirty="0" smtClean="0"/>
              <a:t> lets you download free templates for your presentations.</a:t>
            </a:r>
          </a:p>
          <a:p>
            <a:r>
              <a:rPr lang="en-US" dirty="0" smtClean="0"/>
              <a:t>Share online: </a:t>
            </a:r>
            <a:r>
              <a:rPr lang="en-US" b="1" dirty="0" smtClean="0"/>
              <a:t>SlideOnline.com</a:t>
            </a:r>
            <a:r>
              <a:rPr lang="en-US" dirty="0" smtClean="0"/>
              <a:t> lets you upload presentations for free.</a:t>
            </a:r>
          </a:p>
          <a:p>
            <a:endParaRPr lang="en-US" dirty="0"/>
          </a:p>
        </p:txBody>
      </p:sp>
      <p:sp>
        <p:nvSpPr>
          <p:cNvPr id="4" name="Slide Number Placeholder 3"/>
          <p:cNvSpPr>
            <a:spLocks noGrp="1"/>
          </p:cNvSpPr>
          <p:nvPr>
            <p:ph type="sldNum" sz="quarter" idx="10"/>
          </p:nvPr>
        </p:nvSpPr>
        <p:spPr/>
        <p:txBody>
          <a:bodyPr/>
          <a:lstStyle/>
          <a:p>
            <a:fld id="{1D5843CF-B408-48A8-B881-2A4FCA4D4EE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xmlns="" val="2086218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3569D1-1B76-4468-A765-46FB57E57B71}"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49AFF-EFCC-4E2C-9C4C-46F1FDFF5E2B}" type="slidenum">
              <a:rPr lang="en-US" smtClean="0"/>
              <a:pPr/>
              <a:t>‹#›</a:t>
            </a:fld>
            <a:endParaRPr lang="en-US"/>
          </a:p>
        </p:txBody>
      </p:sp>
    </p:spTree>
    <p:extLst>
      <p:ext uri="{BB962C8B-B14F-4D97-AF65-F5344CB8AC3E}">
        <p14:creationId xmlns:p14="http://schemas.microsoft.com/office/powerpoint/2010/main" xmlns="" val="260683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569D1-1B76-4468-A765-46FB57E57B71}"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49AFF-EFCC-4E2C-9C4C-46F1FDFF5E2B}" type="slidenum">
              <a:rPr lang="en-US" smtClean="0"/>
              <a:pPr/>
              <a:t>‹#›</a:t>
            </a:fld>
            <a:endParaRPr lang="en-US"/>
          </a:p>
        </p:txBody>
      </p:sp>
    </p:spTree>
    <p:extLst>
      <p:ext uri="{BB962C8B-B14F-4D97-AF65-F5344CB8AC3E}">
        <p14:creationId xmlns:p14="http://schemas.microsoft.com/office/powerpoint/2010/main" xmlns="" val="19376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569D1-1B76-4468-A765-46FB57E57B71}"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49AFF-EFCC-4E2C-9C4C-46F1FDFF5E2B}" type="slidenum">
              <a:rPr lang="en-US" smtClean="0"/>
              <a:pPr/>
              <a:t>‹#›</a:t>
            </a:fld>
            <a:endParaRPr lang="en-US"/>
          </a:p>
        </p:txBody>
      </p:sp>
    </p:spTree>
    <p:extLst>
      <p:ext uri="{BB962C8B-B14F-4D97-AF65-F5344CB8AC3E}">
        <p14:creationId xmlns:p14="http://schemas.microsoft.com/office/powerpoint/2010/main" xmlns="" val="1996748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569D1-1B76-4468-A765-46FB57E57B71}"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49AFF-EFCC-4E2C-9C4C-46F1FDFF5E2B}" type="slidenum">
              <a:rPr lang="en-US" smtClean="0"/>
              <a:pPr/>
              <a:t>‹#›</a:t>
            </a:fld>
            <a:endParaRPr lang="en-US"/>
          </a:p>
        </p:txBody>
      </p:sp>
    </p:spTree>
    <p:extLst>
      <p:ext uri="{BB962C8B-B14F-4D97-AF65-F5344CB8AC3E}">
        <p14:creationId xmlns:p14="http://schemas.microsoft.com/office/powerpoint/2010/main" xmlns="" val="260488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3569D1-1B76-4468-A765-46FB57E57B71}"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49AFF-EFCC-4E2C-9C4C-46F1FDFF5E2B}" type="slidenum">
              <a:rPr lang="en-US" smtClean="0"/>
              <a:pPr/>
              <a:t>‹#›</a:t>
            </a:fld>
            <a:endParaRPr lang="en-US"/>
          </a:p>
        </p:txBody>
      </p:sp>
    </p:spTree>
    <p:extLst>
      <p:ext uri="{BB962C8B-B14F-4D97-AF65-F5344CB8AC3E}">
        <p14:creationId xmlns:p14="http://schemas.microsoft.com/office/powerpoint/2010/main" xmlns="" val="23751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3569D1-1B76-4468-A765-46FB57E57B71}" type="datetimeFigureOut">
              <a:rPr lang="en-US" smtClean="0"/>
              <a:pPr/>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49AFF-EFCC-4E2C-9C4C-46F1FDFF5E2B}" type="slidenum">
              <a:rPr lang="en-US" smtClean="0"/>
              <a:pPr/>
              <a:t>‹#›</a:t>
            </a:fld>
            <a:endParaRPr lang="en-US"/>
          </a:p>
        </p:txBody>
      </p:sp>
    </p:spTree>
    <p:extLst>
      <p:ext uri="{BB962C8B-B14F-4D97-AF65-F5344CB8AC3E}">
        <p14:creationId xmlns:p14="http://schemas.microsoft.com/office/powerpoint/2010/main" xmlns="" val="126635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3569D1-1B76-4468-A765-46FB57E57B71}" type="datetimeFigureOut">
              <a:rPr lang="en-US" smtClean="0"/>
              <a:pPr/>
              <a:t>7/6/2015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49AFF-EFCC-4E2C-9C4C-46F1FDFF5E2B}" type="slidenum">
              <a:rPr lang="en-US" smtClean="0"/>
              <a:pPr/>
              <a:t>‹#›</a:t>
            </a:fld>
            <a:endParaRPr lang="en-US"/>
          </a:p>
        </p:txBody>
      </p:sp>
    </p:spTree>
    <p:extLst>
      <p:ext uri="{BB962C8B-B14F-4D97-AF65-F5344CB8AC3E}">
        <p14:creationId xmlns:p14="http://schemas.microsoft.com/office/powerpoint/2010/main" xmlns="" val="181172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3569D1-1B76-4468-A765-46FB57E57B71}" type="datetimeFigureOut">
              <a:rPr lang="en-US" smtClean="0"/>
              <a:pPr/>
              <a:t>7/6/2015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749AFF-EFCC-4E2C-9C4C-46F1FDFF5E2B}" type="slidenum">
              <a:rPr lang="en-US" smtClean="0"/>
              <a:pPr/>
              <a:t>‹#›</a:t>
            </a:fld>
            <a:endParaRPr lang="en-US"/>
          </a:p>
        </p:txBody>
      </p:sp>
    </p:spTree>
    <p:extLst>
      <p:ext uri="{BB962C8B-B14F-4D97-AF65-F5344CB8AC3E}">
        <p14:creationId xmlns:p14="http://schemas.microsoft.com/office/powerpoint/2010/main" xmlns="" val="93421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569D1-1B76-4468-A765-46FB57E57B71}" type="datetimeFigureOut">
              <a:rPr lang="en-US" smtClean="0"/>
              <a:pPr/>
              <a:t>7/6/2015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749AFF-EFCC-4E2C-9C4C-46F1FDFF5E2B}" type="slidenum">
              <a:rPr lang="en-US" smtClean="0"/>
              <a:pPr/>
              <a:t>‹#›</a:t>
            </a:fld>
            <a:endParaRPr lang="en-US"/>
          </a:p>
        </p:txBody>
      </p:sp>
    </p:spTree>
    <p:extLst>
      <p:ext uri="{BB962C8B-B14F-4D97-AF65-F5344CB8AC3E}">
        <p14:creationId xmlns:p14="http://schemas.microsoft.com/office/powerpoint/2010/main" xmlns="" val="121036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569D1-1B76-4468-A765-46FB57E57B71}" type="datetimeFigureOut">
              <a:rPr lang="en-US" smtClean="0"/>
              <a:pPr/>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49AFF-EFCC-4E2C-9C4C-46F1FDFF5E2B}" type="slidenum">
              <a:rPr lang="en-US" smtClean="0"/>
              <a:pPr/>
              <a:t>‹#›</a:t>
            </a:fld>
            <a:endParaRPr lang="en-US"/>
          </a:p>
        </p:txBody>
      </p:sp>
    </p:spTree>
    <p:extLst>
      <p:ext uri="{BB962C8B-B14F-4D97-AF65-F5344CB8AC3E}">
        <p14:creationId xmlns:p14="http://schemas.microsoft.com/office/powerpoint/2010/main" xmlns="" val="2839179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569D1-1B76-4468-A765-46FB57E57B71}" type="datetimeFigureOut">
              <a:rPr lang="en-US" smtClean="0"/>
              <a:pPr/>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49AFF-EFCC-4E2C-9C4C-46F1FDFF5E2B}" type="slidenum">
              <a:rPr lang="en-US" smtClean="0"/>
              <a:pPr/>
              <a:t>‹#›</a:t>
            </a:fld>
            <a:endParaRPr lang="en-US"/>
          </a:p>
        </p:txBody>
      </p:sp>
    </p:spTree>
    <p:extLst>
      <p:ext uri="{BB962C8B-B14F-4D97-AF65-F5344CB8AC3E}">
        <p14:creationId xmlns:p14="http://schemas.microsoft.com/office/powerpoint/2010/main" xmlns="" val="3450105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569D1-1B76-4468-A765-46FB57E57B71}" type="datetimeFigureOut">
              <a:rPr lang="en-US" smtClean="0"/>
              <a:pPr/>
              <a:t>7/6/2015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49AFF-EFCC-4E2C-9C4C-46F1FDFF5E2B}" type="slidenum">
              <a:rPr lang="en-US" smtClean="0"/>
              <a:pPr/>
              <a:t>‹#›</a:t>
            </a:fld>
            <a:endParaRPr lang="en-US"/>
          </a:p>
        </p:txBody>
      </p:sp>
    </p:spTree>
    <p:extLst>
      <p:ext uri="{BB962C8B-B14F-4D97-AF65-F5344CB8AC3E}">
        <p14:creationId xmlns:p14="http://schemas.microsoft.com/office/powerpoint/2010/main" xmlns="" val="33267995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twitter.com/slideh" TargetMode="External"/><Relationship Id="rId7" Type="http://schemas.openxmlformats.org/officeDocument/2006/relationships/hyperlink" Target="http://slidehunter.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lideonline.com/" TargetMode="External"/><Relationship Id="rId5" Type="http://schemas.openxmlformats.org/officeDocument/2006/relationships/image" Target="../media/image2.png"/><Relationship Id="rId4" Type="http://schemas.openxmlformats.org/officeDocument/2006/relationships/hyperlink" Target="http://www.slidehunter.com/"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custGeom>
            <a:avLst/>
            <a:gdLst/>
            <a:ahLst/>
            <a:cxnLst/>
            <a:rect l="l" t="t" r="r" b="b"/>
            <a:pathLst>
              <a:path w="9144000" h="6858000">
                <a:moveTo>
                  <a:pt x="182880" y="182880"/>
                </a:moveTo>
                <a:lnTo>
                  <a:pt x="182880" y="6675120"/>
                </a:lnTo>
                <a:lnTo>
                  <a:pt x="8961120" y="6675120"/>
                </a:lnTo>
                <a:lnTo>
                  <a:pt x="8961120" y="182880"/>
                </a:lnTo>
                <a:close/>
                <a:moveTo>
                  <a:pt x="0" y="0"/>
                </a:moveTo>
                <a:lnTo>
                  <a:pt x="9144000" y="0"/>
                </a:lnTo>
                <a:lnTo>
                  <a:pt x="9144000" y="6858000"/>
                </a:lnTo>
                <a:lnTo>
                  <a:pt x="0" y="6858000"/>
                </a:lnTo>
                <a:close/>
              </a:path>
            </a:pathLst>
          </a:custGeom>
          <a:gradFill flip="none" rotWithShape="1">
            <a:gsLst>
              <a:gs pos="0">
                <a:schemeClr val="tx1"/>
              </a:gs>
              <a:gs pos="32000">
                <a:srgbClr val="5F5F5F"/>
              </a:gs>
              <a:gs pos="24000">
                <a:srgbClr val="DADADA"/>
              </a:gs>
              <a:gs pos="69000">
                <a:srgbClr val="E2E2E2"/>
              </a:gs>
              <a:gs pos="100000">
                <a:srgbClr val="292929"/>
              </a:gs>
              <a:gs pos="63000">
                <a:srgbClr val="777777"/>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8600" y="228600"/>
            <a:ext cx="8686800" cy="6400800"/>
          </a:xfrm>
          <a:prstGeom prst="rect">
            <a:avLst/>
          </a:prstGeom>
          <a:noFill/>
          <a:ln w="285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234516" y="914400"/>
            <a:ext cx="6674969" cy="1015663"/>
          </a:xfrm>
          <a:prstGeom prst="rect">
            <a:avLst/>
          </a:prstGeom>
          <a:noFill/>
        </p:spPr>
        <p:txBody>
          <a:bodyPr wrap="none" rtlCol="0">
            <a:spAutoFit/>
          </a:bodyPr>
          <a:lstStyle/>
          <a:p>
            <a:pPr algn="ctr"/>
            <a:r>
              <a:rPr lang="en-US" sz="6000" dirty="0" smtClean="0">
                <a:latin typeface="Brush Script MT" pitchFamily="66" charset="0"/>
              </a:rPr>
              <a:t>Certificate of Achievement</a:t>
            </a:r>
            <a:endParaRPr lang="en-US" sz="6000" dirty="0">
              <a:latin typeface="Brush Script MT" pitchFamily="66" charset="0"/>
            </a:endParaRPr>
          </a:p>
        </p:txBody>
      </p:sp>
      <p:cxnSp>
        <p:nvCxnSpPr>
          <p:cNvPr id="10" name="Straight Connector 9"/>
          <p:cNvCxnSpPr/>
          <p:nvPr/>
        </p:nvCxnSpPr>
        <p:spPr>
          <a:xfrm>
            <a:off x="1219200" y="1897040"/>
            <a:ext cx="6705600" cy="0"/>
          </a:xfrm>
          <a:prstGeom prst="line">
            <a:avLst/>
          </a:prstGeom>
          <a:ln w="28575">
            <a:gradFill flip="none" rotWithShape="1">
              <a:gsLst>
                <a:gs pos="0">
                  <a:schemeClr val="tx1">
                    <a:lumMod val="95000"/>
                    <a:lumOff val="5000"/>
                    <a:alpha val="0"/>
                  </a:schemeClr>
                </a:gs>
                <a:gs pos="15000">
                  <a:srgbClr val="0D0D0D">
                    <a:alpha val="20000"/>
                  </a:srgbClr>
                </a:gs>
                <a:gs pos="79000">
                  <a:srgbClr val="020202">
                    <a:alpha val="19000"/>
                  </a:srgbClr>
                </a:gs>
                <a:gs pos="50000">
                  <a:schemeClr val="tx1">
                    <a:lumMod val="95000"/>
                    <a:lumOff val="5000"/>
                  </a:schemeClr>
                </a:gs>
                <a:gs pos="100000">
                  <a:schemeClr val="tx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904332" y="2057400"/>
            <a:ext cx="3335337" cy="400110"/>
          </a:xfrm>
          <a:prstGeom prst="rect">
            <a:avLst/>
          </a:prstGeom>
          <a:noFill/>
        </p:spPr>
        <p:txBody>
          <a:bodyPr wrap="none" rtlCol="0">
            <a:spAutoFit/>
          </a:bodyPr>
          <a:lstStyle>
            <a:defPPr>
              <a:defRPr lang="en-US"/>
            </a:defPPr>
            <a:lvl1pPr algn="ctr">
              <a:defRPr sz="2000">
                <a:latin typeface="Constantia" pitchFamily="18" charset="0"/>
                <a:cs typeface="Times New Roman" pitchFamily="18" charset="0"/>
              </a:defRPr>
            </a:lvl1pPr>
          </a:lstStyle>
          <a:p>
            <a:r>
              <a:rPr lang="en-US" dirty="0"/>
              <a:t>This certificate is awarded to</a:t>
            </a:r>
          </a:p>
        </p:txBody>
      </p:sp>
      <p:sp>
        <p:nvSpPr>
          <p:cNvPr id="13" name="TextBox 12"/>
          <p:cNvSpPr txBox="1"/>
          <p:nvPr/>
        </p:nvSpPr>
        <p:spPr>
          <a:xfrm>
            <a:off x="3453040" y="2581989"/>
            <a:ext cx="2237921" cy="646331"/>
          </a:xfrm>
          <a:prstGeom prst="rect">
            <a:avLst/>
          </a:prstGeom>
          <a:noFill/>
        </p:spPr>
        <p:txBody>
          <a:bodyPr wrap="none" rtlCol="0">
            <a:spAutoFit/>
          </a:bodyPr>
          <a:lstStyle/>
          <a:p>
            <a:pPr algn="ctr"/>
            <a:r>
              <a:rPr lang="en-US" sz="3600" dirty="0" smtClean="0">
                <a:latin typeface="Adobe Garamond Pro Bold" pitchFamily="18" charset="0"/>
                <a:cs typeface="Times New Roman" pitchFamily="18" charset="0"/>
              </a:rPr>
              <a:t>Name here</a:t>
            </a:r>
            <a:endParaRPr lang="en-US" sz="3600" dirty="0">
              <a:latin typeface="Adobe Garamond Pro Bold" pitchFamily="18" charset="0"/>
              <a:cs typeface="Times New Roman" pitchFamily="18" charset="0"/>
            </a:endParaRPr>
          </a:p>
        </p:txBody>
      </p:sp>
      <p:sp>
        <p:nvSpPr>
          <p:cNvPr id="14" name="TextBox 13"/>
          <p:cNvSpPr txBox="1"/>
          <p:nvPr/>
        </p:nvSpPr>
        <p:spPr>
          <a:xfrm>
            <a:off x="1834488" y="3352800"/>
            <a:ext cx="5475025" cy="1015663"/>
          </a:xfrm>
          <a:prstGeom prst="rect">
            <a:avLst/>
          </a:prstGeom>
          <a:noFill/>
        </p:spPr>
        <p:txBody>
          <a:bodyPr wrap="none" rtlCol="0">
            <a:spAutoFit/>
          </a:bodyPr>
          <a:lstStyle/>
          <a:p>
            <a:pPr algn="ctr"/>
            <a:r>
              <a:rPr lang="en-US" sz="2000" dirty="0" smtClean="0">
                <a:latin typeface="Constantia" pitchFamily="18" charset="0"/>
                <a:cs typeface="Times New Roman" pitchFamily="18" charset="0"/>
              </a:rPr>
              <a:t>This is a sample text. Insert your own text here</a:t>
            </a:r>
          </a:p>
          <a:p>
            <a:pPr algn="ctr"/>
            <a:r>
              <a:rPr lang="en-US" sz="2000" dirty="0" smtClean="0">
                <a:latin typeface="Constantia" pitchFamily="18" charset="0"/>
                <a:cs typeface="Times New Roman" pitchFamily="18" charset="0"/>
              </a:rPr>
              <a:t>Sample text provided here. Sample</a:t>
            </a:r>
          </a:p>
          <a:p>
            <a:pPr algn="ctr"/>
            <a:r>
              <a:rPr lang="en-US" sz="2000" dirty="0" smtClean="0">
                <a:latin typeface="Constantia" pitchFamily="18" charset="0"/>
                <a:cs typeface="Times New Roman" pitchFamily="18" charset="0"/>
              </a:rPr>
              <a:t>Text provided here</a:t>
            </a:r>
            <a:endParaRPr lang="en-US" sz="2000" dirty="0">
              <a:latin typeface="Constantia" pitchFamily="18" charset="0"/>
              <a:cs typeface="Times New Roman" pitchFamily="18" charset="0"/>
            </a:endParaRPr>
          </a:p>
        </p:txBody>
      </p:sp>
      <p:grpSp>
        <p:nvGrpSpPr>
          <p:cNvPr id="20" name="Group 19"/>
          <p:cNvGrpSpPr/>
          <p:nvPr/>
        </p:nvGrpSpPr>
        <p:grpSpPr>
          <a:xfrm>
            <a:off x="677069" y="4343400"/>
            <a:ext cx="1913731" cy="1913731"/>
            <a:chOff x="791569" y="4362775"/>
            <a:chExt cx="1913731" cy="1913731"/>
          </a:xfrm>
        </p:grpSpPr>
        <p:sp>
          <p:nvSpPr>
            <p:cNvPr id="17" name="12-Point Star 16"/>
            <p:cNvSpPr/>
            <p:nvPr/>
          </p:nvSpPr>
          <p:spPr>
            <a:xfrm>
              <a:off x="791569" y="4362775"/>
              <a:ext cx="1913731" cy="1913731"/>
            </a:xfrm>
            <a:prstGeom prst="star12">
              <a:avLst>
                <a:gd name="adj" fmla="val 42492"/>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8100000" scaled="1"/>
              <a:tileRect/>
            </a:gradFill>
            <a:ln w="63500" cmpd="thickThin">
              <a:solidFill>
                <a:srgbClr val="695A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08354" y="4679560"/>
              <a:ext cx="1280160" cy="1280160"/>
            </a:xfrm>
            <a:prstGeom prst="ellipse">
              <a:avLst/>
            </a:prstGeom>
            <a:noFill/>
            <a:ln w="50800" cmpd="dbl">
              <a:solidFill>
                <a:srgbClr val="A68E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214217" y="4996475"/>
              <a:ext cx="1068434" cy="646331"/>
            </a:xfrm>
            <a:prstGeom prst="rect">
              <a:avLst/>
            </a:prstGeom>
            <a:noFill/>
          </p:spPr>
          <p:txBody>
            <a:bodyPr wrap="none" rtlCol="0" anchor="ctr">
              <a:spAutoFit/>
            </a:bodyPr>
            <a:lstStyle/>
            <a:p>
              <a:pPr algn="ctr"/>
              <a:r>
                <a:rPr lang="en-US" dirty="0" smtClean="0">
                  <a:solidFill>
                    <a:schemeClr val="accent6">
                      <a:lumMod val="50000"/>
                    </a:schemeClr>
                  </a:solidFill>
                </a:rPr>
                <a:t>Company</a:t>
              </a:r>
            </a:p>
            <a:p>
              <a:pPr algn="ctr"/>
              <a:r>
                <a:rPr lang="en-US" dirty="0" smtClean="0">
                  <a:solidFill>
                    <a:schemeClr val="accent6">
                      <a:lumMod val="50000"/>
                    </a:schemeClr>
                  </a:solidFill>
                </a:rPr>
                <a:t>Name</a:t>
              </a:r>
              <a:endParaRPr lang="en-US" dirty="0">
                <a:solidFill>
                  <a:schemeClr val="accent6">
                    <a:lumMod val="50000"/>
                  </a:schemeClr>
                </a:solidFill>
              </a:endParaRPr>
            </a:p>
          </p:txBody>
        </p:sp>
      </p:grpSp>
      <p:cxnSp>
        <p:nvCxnSpPr>
          <p:cNvPr id="22" name="Straight Connector 21"/>
          <p:cNvCxnSpPr/>
          <p:nvPr/>
        </p:nvCxnSpPr>
        <p:spPr>
          <a:xfrm>
            <a:off x="5715000" y="5101394"/>
            <a:ext cx="2743200"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715000" y="5867400"/>
            <a:ext cx="2743200"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693392" y="5042848"/>
            <a:ext cx="1354665" cy="338554"/>
          </a:xfrm>
          <a:prstGeom prst="rect">
            <a:avLst/>
          </a:prstGeom>
          <a:noFill/>
        </p:spPr>
        <p:txBody>
          <a:bodyPr wrap="none" rtlCol="0">
            <a:spAutoFit/>
          </a:bodyPr>
          <a:lstStyle>
            <a:defPPr>
              <a:defRPr lang="en-US"/>
            </a:defPPr>
            <a:lvl1pPr algn="ctr">
              <a:defRPr sz="2000">
                <a:latin typeface="Constantia" pitchFamily="18" charset="0"/>
                <a:cs typeface="Times New Roman" pitchFamily="18" charset="0"/>
              </a:defRPr>
            </a:lvl1pPr>
          </a:lstStyle>
          <a:p>
            <a:r>
              <a:rPr lang="en-US" sz="1600" dirty="0" smtClean="0"/>
              <a:t>sample name</a:t>
            </a:r>
            <a:endParaRPr lang="en-US" sz="1600" dirty="0"/>
          </a:p>
        </p:txBody>
      </p:sp>
      <p:sp>
        <p:nvSpPr>
          <p:cNvPr id="25" name="TextBox 24"/>
          <p:cNvSpPr txBox="1"/>
          <p:nvPr/>
        </p:nvSpPr>
        <p:spPr>
          <a:xfrm>
            <a:off x="5693392" y="5818496"/>
            <a:ext cx="1354665" cy="338554"/>
          </a:xfrm>
          <a:prstGeom prst="rect">
            <a:avLst/>
          </a:prstGeom>
          <a:noFill/>
        </p:spPr>
        <p:txBody>
          <a:bodyPr wrap="none" rtlCol="0">
            <a:spAutoFit/>
          </a:bodyPr>
          <a:lstStyle>
            <a:defPPr>
              <a:defRPr lang="en-US"/>
            </a:defPPr>
            <a:lvl1pPr algn="ctr">
              <a:defRPr sz="2000">
                <a:latin typeface="Constantia" pitchFamily="18" charset="0"/>
                <a:cs typeface="Times New Roman" pitchFamily="18" charset="0"/>
              </a:defRPr>
            </a:lvl1pPr>
          </a:lstStyle>
          <a:p>
            <a:r>
              <a:rPr lang="en-US" sz="1600" dirty="0" smtClean="0"/>
              <a:t>sample name</a:t>
            </a:r>
            <a:endParaRPr lang="en-US" sz="1600" dirty="0"/>
          </a:p>
        </p:txBody>
      </p:sp>
    </p:spTree>
    <p:extLst>
      <p:ext uri="{BB962C8B-B14F-4D97-AF65-F5344CB8AC3E}">
        <p14:creationId xmlns:p14="http://schemas.microsoft.com/office/powerpoint/2010/main" xmlns="" val="133257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09600"/>
            <a:ext cx="91440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1"/>
          <p:cNvSpPr txBox="1">
            <a:spLocks/>
          </p:cNvSpPr>
          <p:nvPr/>
        </p:nvSpPr>
        <p:spPr>
          <a:xfrm>
            <a:off x="601663" y="2133600"/>
            <a:ext cx="8229600" cy="39925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US" sz="4000" dirty="0" smtClean="0">
                <a:solidFill>
                  <a:prstClr val="black"/>
                </a:solidFill>
              </a:rPr>
              <a:t>Thank you!</a:t>
            </a:r>
            <a:endParaRPr lang="en-US" sz="2800" dirty="0" smtClean="0">
              <a:solidFill>
                <a:prstClr val="black"/>
              </a:solidFill>
            </a:endParaRPr>
          </a:p>
          <a:p>
            <a:pPr marL="0" indent="0">
              <a:buFontTx/>
              <a:buNone/>
            </a:pPr>
            <a:endParaRPr lang="en-US" sz="1600" dirty="0" smtClean="0">
              <a:solidFill>
                <a:prstClr val="black"/>
              </a:solidFill>
            </a:endParaRPr>
          </a:p>
          <a:p>
            <a:pPr marL="0" indent="0">
              <a:buFontTx/>
              <a:buNone/>
            </a:pPr>
            <a:r>
              <a:rPr lang="en-US" sz="1600" dirty="0" smtClean="0">
                <a:solidFill>
                  <a:prstClr val="black"/>
                </a:solidFill>
              </a:rPr>
              <a:t>You can use this PowerPoint template for free based on creative commons license.</a:t>
            </a:r>
          </a:p>
          <a:p>
            <a:pPr marL="0" indent="0">
              <a:buFontTx/>
              <a:buNone/>
            </a:pPr>
            <a:endParaRPr lang="en-US" sz="1600" dirty="0" smtClean="0">
              <a:solidFill>
                <a:prstClr val="black"/>
              </a:solidFill>
            </a:endParaRPr>
          </a:p>
          <a:p>
            <a:pPr marL="0" indent="0">
              <a:buFontTx/>
              <a:buNone/>
            </a:pPr>
            <a:r>
              <a:rPr lang="en-US" sz="1600" dirty="0" smtClean="0">
                <a:solidFill>
                  <a:prstClr val="black"/>
                </a:solidFill>
              </a:rPr>
              <a:t>Follow us on Twitter </a:t>
            </a:r>
            <a:r>
              <a:rPr lang="en-US" sz="1600" dirty="0" smtClean="0">
                <a:solidFill>
                  <a:prstClr val="black"/>
                </a:solidFill>
                <a:hlinkClick r:id="rId3"/>
              </a:rPr>
              <a:t>@</a:t>
            </a:r>
            <a:r>
              <a:rPr lang="en-US" sz="1600" dirty="0" err="1" smtClean="0">
                <a:solidFill>
                  <a:prstClr val="black"/>
                </a:solidFill>
                <a:hlinkClick r:id="rId3"/>
              </a:rPr>
              <a:t>slideh</a:t>
            </a:r>
            <a:r>
              <a:rPr lang="en-US" sz="1600" dirty="0" smtClean="0">
                <a:solidFill>
                  <a:prstClr val="black"/>
                </a:solidFill>
              </a:rPr>
              <a:t> or subscribe to our mailing list</a:t>
            </a:r>
          </a:p>
          <a:p>
            <a:pPr marL="0" indent="0">
              <a:buFontTx/>
              <a:buNone/>
            </a:pPr>
            <a:r>
              <a:rPr lang="en-US" sz="1600" dirty="0" smtClean="0">
                <a:solidFill>
                  <a:prstClr val="black"/>
                </a:solidFill>
              </a:rPr>
              <a:t>Or upload your presentation for free and share online in SlideOnline.com</a:t>
            </a:r>
          </a:p>
          <a:p>
            <a:pPr marL="0" indent="0">
              <a:buFontTx/>
              <a:buNone/>
            </a:pPr>
            <a:endParaRPr lang="en-US" sz="1600" dirty="0" smtClean="0">
              <a:solidFill>
                <a:prstClr val="black"/>
              </a:solidFill>
            </a:endParaRPr>
          </a:p>
          <a:p>
            <a:pPr marL="0" indent="0">
              <a:buFontTx/>
              <a:buNone/>
            </a:pPr>
            <a:r>
              <a:rPr lang="en-US" sz="1600" dirty="0" smtClean="0">
                <a:solidFill>
                  <a:prstClr val="black"/>
                </a:solidFill>
                <a:hlinkClick r:id="rId4"/>
              </a:rPr>
              <a:t>www.SlideHunter.com</a:t>
            </a:r>
            <a:endParaRPr lang="en-US" sz="1600" dirty="0" smtClean="0">
              <a:solidFill>
                <a:prstClr val="black"/>
              </a:solidFill>
            </a:endParaRPr>
          </a:p>
        </p:txBody>
      </p:sp>
      <p:pic>
        <p:nvPicPr>
          <p:cNvPr id="10" name="Picture 7" descr="cc"/>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7089775" y="4724400"/>
            <a:ext cx="1368425"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1" name="Straight Connector 10"/>
          <p:cNvCxnSpPr/>
          <p:nvPr/>
        </p:nvCxnSpPr>
        <p:spPr>
          <a:xfrm>
            <a:off x="684213" y="5181600"/>
            <a:ext cx="7775575" cy="0"/>
          </a:xfrm>
          <a:prstGeom prst="line">
            <a:avLst/>
          </a:prstGeom>
          <a:ln w="50800" cap="flat"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hlinkClick r:id="rId6"/>
          </p:cNvPr>
          <p:cNvSpPr/>
          <p:nvPr/>
        </p:nvSpPr>
        <p:spPr>
          <a:xfrm>
            <a:off x="5475288" y="5486400"/>
            <a:ext cx="2982912" cy="609600"/>
          </a:xfrm>
          <a:prstGeom prst="rect">
            <a:avLst/>
          </a:prstGeom>
          <a:gradFill>
            <a:gsLst>
              <a:gs pos="47000">
                <a:schemeClr val="tx1">
                  <a:lumMod val="65000"/>
                  <a:lumOff val="35000"/>
                </a:schemeClr>
              </a:gs>
              <a:gs pos="27000">
                <a:schemeClr val="tx1">
                  <a:lumMod val="85000"/>
                  <a:lumOff val="15000"/>
                </a:schemeClr>
              </a:gs>
              <a:gs pos="87000">
                <a:schemeClr val="bg1">
                  <a:lumMod val="65000"/>
                </a:schemeClr>
              </a:gs>
            </a:gsLst>
            <a:lin ang="16200000" scaled="0"/>
          </a:gradFill>
          <a:ln w="22225" cap="sq" cmpd="sng">
            <a:solidFill>
              <a:schemeClr val="tx1">
                <a:lumMod val="75000"/>
                <a:lumOff val="25000"/>
              </a:schemeClr>
            </a:solidFill>
            <a:bevel/>
          </a:ln>
          <a:effectLst>
            <a:glow>
              <a:schemeClr val="accent1">
                <a:alpha val="40000"/>
              </a:schemeClr>
            </a:glow>
            <a:innerShdw blurRad="63500" dist="50800" dir="10800000">
              <a:prstClr val="black">
                <a:alpha val="50000"/>
              </a:prstClr>
            </a:innerShdw>
            <a:reflection blurRad="6350" stA="50000" endA="300" endPos="5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Upload to Slide Online.com</a:t>
            </a:r>
            <a:endParaRPr lang="en-US" dirty="0">
              <a:solidFill>
                <a:prstClr val="white"/>
              </a:solidFill>
            </a:endParaRPr>
          </a:p>
        </p:txBody>
      </p:sp>
      <p:sp>
        <p:nvSpPr>
          <p:cNvPr id="3" name="Rectangle 2">
            <a:hlinkClick r:id="rId7"/>
          </p:cNvPr>
          <p:cNvSpPr/>
          <p:nvPr/>
        </p:nvSpPr>
        <p:spPr>
          <a:xfrm>
            <a:off x="692945" y="5486400"/>
            <a:ext cx="2982912" cy="609600"/>
          </a:xfrm>
          <a:prstGeom prst="rect">
            <a:avLst/>
          </a:prstGeom>
          <a:effectLst>
            <a:innerShdw blurRad="304800" dist="50800" dir="8100000">
              <a:prstClr val="black">
                <a:alpha val="50000"/>
              </a:prstClr>
            </a:innerShdw>
            <a:reflection blurRad="6350" stA="50000" endA="300" endPos="55000" dir="5400000" sy="-100000" algn="bl" rotWithShape="0"/>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prstClr val="white"/>
                </a:solidFill>
              </a:rPr>
              <a:t>Download Free Templates</a:t>
            </a:r>
            <a:endParaRPr lang="en-US" dirty="0">
              <a:solidFill>
                <a:prstClr val="white"/>
              </a:solidFill>
            </a:endParaRPr>
          </a:p>
        </p:txBody>
      </p:sp>
      <p:pic>
        <p:nvPicPr>
          <p:cNvPr id="4" name="Picture 3">
            <a:hlinkClick r:id="rId6"/>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5498667" y="4724400"/>
            <a:ext cx="1511733" cy="361782"/>
          </a:xfrm>
          <a:prstGeom prst="rect">
            <a:avLst/>
          </a:prstGeom>
        </p:spPr>
      </p:pic>
      <p:pic>
        <p:nvPicPr>
          <p:cNvPr id="12" name="Picture 11" descr="E:\websites\slidehunter\2012beew\psd\logo2012.png">
            <a:hlinkClick r:id="rId7"/>
          </p:cNvPr>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684213" y="838200"/>
            <a:ext cx="2171700" cy="6286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987497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8.0&quot;&gt;&lt;object type=&quot;1&quot; unique_id=&quot;10001&quot;&gt;&lt;object type=&quot;2&quot; unique_id=&quot;27159&quot;&gt;&lt;object type=&quot;3&quot; unique_id=&quot;27160&quot;&gt;&lt;property id=&quot;20148&quot; value=&quot;5&quot;/&gt;&lt;property id=&quot;20300&quot; value=&quot;Slide 1&quot;/&gt;&lt;property id=&quot;20307&quot; value=&quot;256&quot;/&gt;&lt;/object&gt;&lt;object type=&quot;3&quot; unique_id=&quot;27174&quot;&gt;&lt;property id=&quot;20148&quot; value=&quot;5&quot;/&gt;&lt;property id=&quot;20300&quot; value=&quot;Slide 2&quot;/&gt;&lt;property id=&quot;20307&quot; value=&quot;258&quot;/&gt;&lt;/object&gt;&lt;/object&gt;&lt;object type=&quot;8&quot; unique_id=&quot;27165&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TotalTime>
  <Words>150</Words>
  <Application>Microsoft Office PowerPoint</Application>
  <PresentationFormat>Letter Paper (8.5x11 in)</PresentationFormat>
  <Paragraphs>25</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Aminul Islam</dc:creator>
  <cp:lastModifiedBy>home</cp:lastModifiedBy>
  <cp:revision>17</cp:revision>
  <dcterms:created xsi:type="dcterms:W3CDTF">2012-12-12T20:28:42Z</dcterms:created>
  <dcterms:modified xsi:type="dcterms:W3CDTF">2015-07-06T07:50:52Z</dcterms:modified>
</cp:coreProperties>
</file>